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9" r:id="rId3"/>
    <p:sldId id="262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3EBC0-166B-4143-B6B8-2CBE068463A9}" type="datetimeFigureOut">
              <a:rPr lang="en-US" smtClean="0"/>
              <a:pPr/>
              <a:t>4/29/2010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615BE5-8A0C-4576-820B-50718370D8B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615BE5-8A0C-4576-820B-50718370D8B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615BE5-8A0C-4576-820B-50718370D8B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615BE5-8A0C-4576-820B-50718370D8B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615BE5-8A0C-4576-820B-50718370D8B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D1A2D-514A-4136-877C-FABE67E6B737}" type="datetimeFigureOut">
              <a:rPr lang="en-US" smtClean="0"/>
              <a:pPr/>
              <a:t>4/29/2010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396BF-43D2-4042-98EB-3CFDDC81EC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D1A2D-514A-4136-877C-FABE67E6B737}" type="datetimeFigureOut">
              <a:rPr lang="en-US" smtClean="0"/>
              <a:pPr/>
              <a:t>4/29/2010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396BF-43D2-4042-98EB-3CFDDC81EC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D1A2D-514A-4136-877C-FABE67E6B737}" type="datetimeFigureOut">
              <a:rPr lang="en-US" smtClean="0"/>
              <a:pPr/>
              <a:t>4/29/2010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396BF-43D2-4042-98EB-3CFDDC81EC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D1A2D-514A-4136-877C-FABE67E6B737}" type="datetimeFigureOut">
              <a:rPr lang="en-US" smtClean="0"/>
              <a:pPr/>
              <a:t>4/29/2010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396BF-43D2-4042-98EB-3CFDDC81EC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D1A2D-514A-4136-877C-FABE67E6B737}" type="datetimeFigureOut">
              <a:rPr lang="en-US" smtClean="0"/>
              <a:pPr/>
              <a:t>4/29/2010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396BF-43D2-4042-98EB-3CFDDC81EC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D1A2D-514A-4136-877C-FABE67E6B737}" type="datetimeFigureOut">
              <a:rPr lang="en-US" smtClean="0"/>
              <a:pPr/>
              <a:t>4/29/2010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396BF-43D2-4042-98EB-3CFDDC81EC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D1A2D-514A-4136-877C-FABE67E6B737}" type="datetimeFigureOut">
              <a:rPr lang="en-US" smtClean="0"/>
              <a:pPr/>
              <a:t>4/29/2010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396BF-43D2-4042-98EB-3CFDDC81EC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D1A2D-514A-4136-877C-FABE67E6B737}" type="datetimeFigureOut">
              <a:rPr lang="en-US" smtClean="0"/>
              <a:pPr/>
              <a:t>4/29/2010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396BF-43D2-4042-98EB-3CFDDC81EC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D1A2D-514A-4136-877C-FABE67E6B737}" type="datetimeFigureOut">
              <a:rPr lang="en-US" smtClean="0"/>
              <a:pPr/>
              <a:t>4/29/2010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396BF-43D2-4042-98EB-3CFDDC81EC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D1A2D-514A-4136-877C-FABE67E6B737}" type="datetimeFigureOut">
              <a:rPr lang="en-US" smtClean="0"/>
              <a:pPr/>
              <a:t>4/29/2010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396BF-43D2-4042-98EB-3CFDDC81EC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D1A2D-514A-4136-877C-FABE67E6B737}" type="datetimeFigureOut">
              <a:rPr lang="en-US" smtClean="0"/>
              <a:pPr/>
              <a:t>4/29/2010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396BF-43D2-4042-98EB-3CFDDC81EC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D1A2D-514A-4136-877C-FABE67E6B737}" type="datetimeFigureOut">
              <a:rPr lang="en-US" smtClean="0"/>
              <a:pPr/>
              <a:t>4/29/2010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396BF-43D2-4042-98EB-3CFDDC81EC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295400"/>
            <a:ext cx="8534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00px-Flag_of_Israe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0500" y="241459"/>
            <a:ext cx="8763000" cy="637508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srael+Palestine_Fla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143000"/>
            <a:ext cx="9144000" cy="4572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 r="8929"/>
          <a:stretch>
            <a:fillRect/>
          </a:stretch>
        </p:blipFill>
        <p:spPr bwMode="auto">
          <a:xfrm>
            <a:off x="304800" y="1295400"/>
            <a:ext cx="7772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 descr="2000px-Flag_of_Israel.png"/>
          <p:cNvPicPr>
            <a:picLocks noChangeAspect="1"/>
          </p:cNvPicPr>
          <p:nvPr/>
        </p:nvPicPr>
        <p:blipFill>
          <a:blip r:embed="rId4" cstate="print"/>
          <a:srcRect l="50000"/>
          <a:stretch>
            <a:fillRect/>
          </a:stretch>
        </p:blipFill>
        <p:spPr>
          <a:xfrm>
            <a:off x="4572000" y="804730"/>
            <a:ext cx="3613609" cy="5257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</Words>
  <Application>Microsoft Office PowerPoint</Application>
  <PresentationFormat>On-screen Show (4:3)</PresentationFormat>
  <Paragraphs>4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Nevet</dc:creator>
  <cp:lastModifiedBy>Nevet</cp:lastModifiedBy>
  <cp:revision>3</cp:revision>
  <dcterms:created xsi:type="dcterms:W3CDTF">2010-04-29T19:04:27Z</dcterms:created>
  <dcterms:modified xsi:type="dcterms:W3CDTF">2010-04-29T21:38:33Z</dcterms:modified>
</cp:coreProperties>
</file>