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077075" cy="8955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C6632-DF23-4E09-91B2-51746BECA42D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5D0FB-F5D2-44A8-842B-494E9C7B5B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5B0F1-B1CE-45F7-86D1-9C140599528D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0163" y="6715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53667"/>
            <a:ext cx="5661660" cy="4029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209A1-164B-4382-A5A3-135E7B569B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209A1-164B-4382-A5A3-135E7B569BD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209A1-164B-4382-A5A3-135E7B569BD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CDB43-D8CB-484E-9C2D-AEFA1AD387DB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2D0BB-538F-4AA6-8128-934DC63202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dia_bias_israel_large"/>
          <p:cNvPicPr>
            <a:picLocks noChangeAspect="1" noChangeArrowheads="1"/>
          </p:cNvPicPr>
          <p:nvPr/>
        </p:nvPicPr>
        <p:blipFill>
          <a:blip r:embed="rId3" cstate="print"/>
          <a:srcRect r="68000"/>
          <a:stretch>
            <a:fillRect/>
          </a:stretch>
        </p:blipFill>
        <p:spPr bwMode="auto">
          <a:xfrm>
            <a:off x="3192244" y="1213513"/>
            <a:ext cx="2759512" cy="443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dia_bias_israel_lar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414" y="1207827"/>
            <a:ext cx="8623474" cy="443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Nevet</dc:creator>
  <cp:lastModifiedBy>Nevet</cp:lastModifiedBy>
  <cp:revision>2</cp:revision>
  <dcterms:created xsi:type="dcterms:W3CDTF">2010-10-25T21:12:19Z</dcterms:created>
  <dcterms:modified xsi:type="dcterms:W3CDTF">2010-10-25T21:16:28Z</dcterms:modified>
</cp:coreProperties>
</file>